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2" r:id="rId8"/>
    <p:sldId id="263" r:id="rId9"/>
    <p:sldId id="264" r:id="rId10"/>
    <p:sldId id="268" r:id="rId11"/>
    <p:sldId id="270" r:id="rId12"/>
    <p:sldId id="265" r:id="rId13"/>
    <p:sldId id="272" r:id="rId14"/>
    <p:sldId id="273" r:id="rId15"/>
    <p:sldId id="266" r:id="rId16"/>
    <p:sldId id="271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D09220E-AF5C-462E-B4CE-242800A39754}">
          <p14:sldIdLst>
            <p14:sldId id="256"/>
            <p14:sldId id="257"/>
          </p14:sldIdLst>
        </p14:section>
        <p14:section name="Раздел без заголовка" id="{B21A1AD4-832D-4FC0-BD74-E9482FD1DF04}">
          <p14:sldIdLst>
            <p14:sldId id="258"/>
            <p14:sldId id="267"/>
            <p14:sldId id="259"/>
            <p14:sldId id="260"/>
            <p14:sldId id="261"/>
            <p14:sldId id="262"/>
            <p14:sldId id="263"/>
            <p14:sldId id="264"/>
            <p14:sldId id="268"/>
            <p14:sldId id="270"/>
            <p14:sldId id="265"/>
            <p14:sldId id="272"/>
            <p14:sldId id="273"/>
            <p14:sldId id="266"/>
            <p14:sldId id="271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B10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3446" autoAdjust="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852935"/>
            <a:ext cx="5616624" cy="3304977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Влияние театрализованной игры на формирование личностных компетенций ребёнка дошкольного возраста</a:t>
            </a:r>
          </a:p>
          <a:p>
            <a:r>
              <a:rPr lang="ru-RU" sz="2200" dirty="0" smtClean="0">
                <a:latin typeface="Gabriola" panose="04040605051002020D02" pitchFamily="82" charset="0"/>
              </a:rPr>
              <a:t> Воспитатель:</a:t>
            </a:r>
          </a:p>
          <a:p>
            <a:r>
              <a:rPr lang="ru-RU" sz="2200" dirty="0" smtClean="0">
                <a:latin typeface="Gabriola" panose="04040605051002020D02" pitchFamily="82" charset="0"/>
              </a:rPr>
              <a:t>Романова Нелли Николаевна</a:t>
            </a:r>
            <a:endParaRPr lang="ru-RU" sz="22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03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339651"/>
            <a:ext cx="6120680" cy="617869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2</a:t>
            </a:r>
            <a:r>
              <a:rPr lang="ru-RU" dirty="0" smtClean="0"/>
              <a:t> </a:t>
            </a: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развиваются психические процессы: внимание, память, восприятие, воображение, стимулируются мыслительные операции;</a:t>
            </a:r>
          </a:p>
        </p:txBody>
      </p:sp>
    </p:spTree>
    <p:extLst>
      <p:ext uri="{BB962C8B-B14F-4D97-AF65-F5344CB8AC3E}">
        <p14:creationId xmlns:p14="http://schemas.microsoft.com/office/powerpoint/2010/main" xmlns="" val="22223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3</a:t>
            </a:r>
            <a:r>
              <a:rPr lang="ru-RU" sz="3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происходит </a:t>
            </a: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различных анализаторов;</a:t>
            </a:r>
            <a:b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36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1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484784"/>
            <a:ext cx="5904656" cy="537321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</a:rPr>
              <a:t>4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активизируется и совершенствуется словарный запас, грамматический строй речи, звукопроизношение, навыки связной речи, мелодико-интонационная сторона речи, темп, выразительность речи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b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/>
            </a:r>
            <a:br>
              <a:rPr lang="ru-RU" sz="3600" dirty="0">
                <a:latin typeface="Monotype Corsiva" panose="03010101010201010101" pitchFamily="66" charset="0"/>
              </a:rPr>
            </a:b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3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120680" cy="639472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5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совершенствуется </a:t>
            </a: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моторика, координация, плавность, переключаемость, целенаправленность движений.</a:t>
            </a:r>
            <a:b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36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048672" cy="658336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6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развивается </a:t>
            </a: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эмоционально-волевая сфера;</a:t>
            </a:r>
            <a:b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    происходит коррекция поведения;</a:t>
            </a:r>
          </a:p>
        </p:txBody>
      </p:sp>
    </p:spTree>
    <p:extLst>
      <p:ext uri="{BB962C8B-B14F-4D97-AF65-F5344CB8AC3E}">
        <p14:creationId xmlns:p14="http://schemas.microsoft.com/office/powerpoint/2010/main" xmlns="" val="18063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1916832"/>
            <a:ext cx="6408712" cy="460851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C00000"/>
                </a:solidFill>
              </a:rPr>
              <a:t>7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развивается чувство коллективизма, ответственность друг за друга, формируется опыт нравственного поведения;</a:t>
            </a: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36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7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192688" cy="658336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8 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стимулируется </a:t>
            </a: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творческой, поисковой активности, самостоятельности;</a:t>
            </a:r>
          </a:p>
        </p:txBody>
      </p:sp>
    </p:spTree>
    <p:extLst>
      <p:ext uri="{BB962C8B-B14F-4D97-AF65-F5344CB8AC3E}">
        <p14:creationId xmlns:p14="http://schemas.microsoft.com/office/powerpoint/2010/main" xmlns="" val="33556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56784" cy="609329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Занимаясь с детьми театрализованными играми, вы сделаете жизнь ваших воспитанников интересной и содержательной, наполните ее яркими впечатлениями и радостью творчества. А самое главное — навыки, полученные в театрализованных играх, дети смогут использовать в повседневной жизни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62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143"/>
          <a:stretch/>
        </p:blipFill>
        <p:spPr bwMode="auto">
          <a:xfrm>
            <a:off x="0" y="1"/>
            <a:ext cx="9144000" cy="689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988840"/>
            <a:ext cx="5832648" cy="468052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6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1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060848"/>
            <a:ext cx="5760640" cy="14264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Формируемые составляющие личностной компетенции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3487315"/>
            <a:ext cx="5472608" cy="311003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 Narrow" panose="020B0606020202030204" pitchFamily="34" charset="0"/>
              </a:rPr>
              <a:t>-познавательная активность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-организованность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-самостоятельность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-ответственность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-предметная компетентность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-потребность в саморазвитии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-общая культура</a:t>
            </a:r>
            <a:endParaRPr lang="ru-RU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22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0" y="1196752"/>
            <a:ext cx="5760640" cy="554461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Практические наблюдения в работе с детьми дошкольного возраста показывают, что особая роль в повышении умственной активности, совершенствовании речевых навыков, развитии психических процессов, повышении эмоциональной активности принадлежит театрализованным играм.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2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1412776"/>
            <a:ext cx="5544616" cy="496855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Театрализованная игра — один из самых эффективных способов воздействия на ребенка, в котором наиболее ярко проявляется принцип обучения: учить играя!</a:t>
            </a:r>
            <a:b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36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4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484784"/>
            <a:ext cx="5904656" cy="237626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Monotype Corsiva" panose="03010101010201010101" pitchFamily="66" charset="0"/>
              </a:rPr>
              <a:t>Для успешного формирования личностных компетенций ребенка-дошкольника в театрализованной деятельности необходимо соблюдать ряд условий</a:t>
            </a:r>
            <a:r>
              <a:rPr lang="ru-RU" sz="3600" dirty="0">
                <a:latin typeface="Monotype Corsiva" panose="03010101010201010101" pitchFamily="66" charset="0"/>
              </a:rPr>
              <a:t>:</a:t>
            </a:r>
            <a:br>
              <a:rPr lang="ru-RU" sz="3600" dirty="0">
                <a:latin typeface="Monotype Corsiva" panose="03010101010201010101" pitchFamily="66" charset="0"/>
              </a:rPr>
            </a:b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861048"/>
            <a:ext cx="8229600" cy="2697163"/>
          </a:xfrm>
        </p:spPr>
        <p:txBody>
          <a:bodyPr/>
          <a:lstStyle/>
          <a:p>
            <a:r>
              <a:rPr lang="ru-RU" dirty="0" smtClean="0"/>
              <a:t>Приобщать </a:t>
            </a:r>
            <a:r>
              <a:rPr lang="ru-RU" dirty="0"/>
              <a:t>детей к театрализации, начиная с просмотров утренников, инсценировок, </a:t>
            </a:r>
            <a:r>
              <a:rPr lang="ru-RU" dirty="0" smtClean="0"/>
              <a:t>спектаклей </a:t>
            </a:r>
            <a:r>
              <a:rPr lang="ru-RU" dirty="0"/>
              <a:t>в исполнении взрослых</a:t>
            </a:r>
            <a:r>
              <a:rPr lang="ru-RU" dirty="0" smtClean="0"/>
              <a:t>.</a:t>
            </a:r>
          </a:p>
          <a:p>
            <a:r>
              <a:rPr lang="ru-RU" dirty="0"/>
              <a:t> Осознанно выбирать художественное произведение для работы.</a:t>
            </a:r>
          </a:p>
        </p:txBody>
      </p:sp>
    </p:spTree>
    <p:extLst>
      <p:ext uri="{BB962C8B-B14F-4D97-AF65-F5344CB8AC3E}">
        <p14:creationId xmlns:p14="http://schemas.microsoft.com/office/powerpoint/2010/main" xmlns="" val="41226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412776"/>
            <a:ext cx="5688632" cy="5184576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Огромную роль в осмыслении познавательного и эмоционального материала играют иллюстрации.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69095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200800" cy="576064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Театрализованная деятельность выполняет одновременно познавательную, воспитательную и развивающую функцию.</a:t>
            </a:r>
          </a:p>
        </p:txBody>
      </p:sp>
    </p:spTree>
    <p:extLst>
      <p:ext uri="{BB962C8B-B14F-4D97-AF65-F5344CB8AC3E}">
        <p14:creationId xmlns:p14="http://schemas.microsoft.com/office/powerpoint/2010/main" xmlns="" val="20713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96752"/>
            <a:ext cx="5616624" cy="5400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В театрализованной игре дети имитируют движения персонажей, при этом совершенствуется их координация, вырабатывается чувство ритма.</a:t>
            </a:r>
          </a:p>
        </p:txBody>
      </p:sp>
    </p:spTree>
    <p:extLst>
      <p:ext uri="{BB962C8B-B14F-4D97-AF65-F5344CB8AC3E}">
        <p14:creationId xmlns:p14="http://schemas.microsoft.com/office/powerpoint/2010/main" xmlns="" val="7855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24744"/>
            <a:ext cx="4968552" cy="10081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Выводы</a:t>
            </a:r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204864"/>
            <a:ext cx="5832648" cy="3921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1</a:t>
            </a:r>
            <a:r>
              <a:rPr lang="ru-RU" sz="44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В</a:t>
            </a:r>
            <a:r>
              <a:rPr lang="ru-RU" sz="40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процессе театрализованной </a:t>
            </a:r>
            <a:r>
              <a:rPr lang="ru-RU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игры расширяются и углубляются знания детей об окружающем мире</a:t>
            </a:r>
            <a:r>
              <a:rPr lang="ru-RU" sz="40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;</a:t>
            </a:r>
            <a:endParaRPr lang="ru-RU" sz="40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2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329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Формируемые составляющие личностной компетенции</vt:lpstr>
      <vt:lpstr>Практические наблюдения в работе с детьми дошкольного возраста показывают, что особая роль в повышении умственной активности, совершенствовании речевых навыков, развитии психических процессов, повышении эмоциональной активности принадлежит театрализованным играм. </vt:lpstr>
      <vt:lpstr>Театрализованная игра — один из самых эффективных способов воздействия на ребенка, в котором наиболее ярко проявляется принцип обучения: учить играя! </vt:lpstr>
      <vt:lpstr>Для успешного формирования личностных компетенций ребенка-дошкольника в театрализованной деятельности необходимо соблюдать ряд условий: </vt:lpstr>
      <vt:lpstr> Огромную роль в осмыслении познавательного и эмоционального материала играют иллюстрации.</vt:lpstr>
      <vt:lpstr>Театрализованная деятельность выполняет одновременно познавательную, воспитательную и развивающую функцию.</vt:lpstr>
      <vt:lpstr>В театрализованной игре дети имитируют движения персонажей, при этом совершенствуется их координация, вырабатывается чувство ритма.</vt:lpstr>
      <vt:lpstr>Выводы:</vt:lpstr>
      <vt:lpstr>2 развиваются психические процессы: внимание, память, восприятие, воображение, стимулируются мыслительные операции;</vt:lpstr>
      <vt:lpstr>3 происходит развитие различных анализаторов; </vt:lpstr>
      <vt:lpstr>4 активизируется и совершенствуется словарный запас, грамматический строй речи, звукопроизношение, навыки связной речи, мелодико-интонационная сторона речи, темп, выразительность речи.   </vt:lpstr>
      <vt:lpstr> 5совершенствуется моторика, координация, плавность, переключаемость, целенаправленность движений. </vt:lpstr>
      <vt:lpstr> 6развивается эмоционально-волевая сфера;      происходит коррекция поведения;</vt:lpstr>
      <vt:lpstr>7 развивается чувство коллективизма, ответственность друг за друга, формируется опыт нравственного поведения;  </vt:lpstr>
      <vt:lpstr> 8 стимулируется развитие творческой, поисковой активности, самостоятельности;</vt:lpstr>
      <vt:lpstr>Занимаясь с детьми театрализованными играми, вы сделаете жизнь ваших воспитанников интересной и содержательной, наполните ее яркими впечатлениями и радостью творчества. А самое главное — навыки, полученные в театрализованных играх, дети смогут использовать в повседневной жизни.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кузеванов</dc:creator>
  <cp:lastModifiedBy>пользователь</cp:lastModifiedBy>
  <cp:revision>16</cp:revision>
  <dcterms:created xsi:type="dcterms:W3CDTF">2019-10-21T15:21:19Z</dcterms:created>
  <dcterms:modified xsi:type="dcterms:W3CDTF">2022-02-09T12:03:19Z</dcterms:modified>
</cp:coreProperties>
</file>