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пк\Desktop\IMG_98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52400"/>
            <a:ext cx="36576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пк\Desktop\IMG_988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333999" y="3124203"/>
            <a:ext cx="3657601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пк\Desktop\IMG_981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124200"/>
            <a:ext cx="3810000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</TotalTime>
  <Words>0</Words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Апекс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5</cp:revision>
  <dcterms:created xsi:type="dcterms:W3CDTF">2020-03-02T08:51:52Z</dcterms:created>
  <dcterms:modified xsi:type="dcterms:W3CDTF">2020-03-02T09:40:27Z</dcterms:modified>
</cp:coreProperties>
</file>