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8" r:id="rId4"/>
    <p:sldId id="264" r:id="rId5"/>
    <p:sldId id="269" r:id="rId6"/>
    <p:sldId id="270" r:id="rId7"/>
    <p:sldId id="266" r:id="rId8"/>
    <p:sldId id="271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7" d="100"/>
          <a:sy n="87" d="100"/>
        </p:scale>
        <p:origin x="-9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686800" cy="352839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«Начальная школа-детский сад № 85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r>
              <a:rPr lang="ru-RU" sz="2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«Тактильные ладошки для детей своими руками» </a:t>
            </a:r>
            <a:r>
              <a:rPr lang="ru-RU" sz="2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в сенсорном </a:t>
            </a:r>
            <a:r>
              <a:rPr lang="ru-RU" sz="26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тренинге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4149080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Назарова Ольга Константиновна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  <a:p>
            <a:pPr algn="r"/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138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404664"/>
            <a:ext cx="8686800" cy="5381220"/>
          </a:xfrm>
        </p:spPr>
        <p:txBody>
          <a:bodyPr>
            <a:normAutofit fontScale="62500" lnSpcReduction="20000"/>
          </a:bodyPr>
          <a:lstStyle/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уровня профессионального мастерства педагогов участников в процессе активного общения по освоению опыта работы по развитию сенсорных представлений и мелкой моторики детей  дошкольного возраста посредством игры «Тактильные ладошки».</a:t>
            </a:r>
          </a:p>
          <a:p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38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познакомить педагогов с технологией изготовления игры;</a:t>
            </a:r>
          </a:p>
          <a:p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развивать творческий интерес к применению  игры «Тактильные ладошки» , желание применять полученные знания в своей педагогической деятельности;</a:t>
            </a:r>
          </a:p>
          <a:p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-показать важность работы по сенсорному развитию у детей дошкольного возраста. </a:t>
            </a:r>
          </a:p>
          <a:p>
            <a:r>
              <a:rPr lang="ru-RU" sz="3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sz="3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8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сенсорное развитие, направленное действие на формирование полноценного восприятия окружающей действительности, служит основой познания мира, первой ступенью которого является чувственный опыт</a:t>
            </a: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400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4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686800" cy="478634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071678"/>
            <a:ext cx="8001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Сенсорный тренинг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Система заданий  игрового характера, обеспечивающая становление системы сенсорных эталонов</a:t>
            </a:r>
            <a:b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0607"/>
            <a:ext cx="2517644" cy="18873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97699" y="2132856"/>
            <a:ext cx="83529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Сенсорный тренинг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 Тактильные ладошки»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тренинга: 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сенсорных </a:t>
            </a:r>
          </a:p>
          <a:p>
            <a:r>
              <a:rPr lang="ru-RU" sz="2000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Эталоны цвета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семь цветов спектра;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тренинга: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 тактильную 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 кожного покрова ладоней и подушечек пальцев ребенка.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мелкую моторику рук, внимание, наблюдательность, память, пространственные представления.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умения действовать по образцу и по заданному условию.</a:t>
            </a:r>
          </a:p>
          <a:p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детскую инициативность.</a:t>
            </a: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дошкольного возраста. 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IMG-57c4099892270269d4ad4719b53d744a-V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260648"/>
            <a:ext cx="2208245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715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727" y="1124744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Организационный момент: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 ладошка, два ладошка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Три, четыре, даже пять…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нравлюсь, хоть немножко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Выходите поиграть!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500306"/>
            <a:ext cx="1975261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832" y="3582586"/>
            <a:ext cx="2202696" cy="14180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maxresdefault.jpg"/>
          <p:cNvPicPr>
            <a:picLocks noChangeAspect="1"/>
          </p:cNvPicPr>
          <p:nvPr/>
        </p:nvPicPr>
        <p:blipFill>
          <a:blip r:embed="rId4"/>
          <a:srcRect l="12500" t="19444" r="13281" b="13889"/>
          <a:stretch>
            <a:fillRect/>
          </a:stretch>
        </p:blipFill>
        <p:spPr>
          <a:xfrm>
            <a:off x="2643174" y="4714884"/>
            <a:ext cx="3000396" cy="15159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4466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изготовления ладошки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Выбираем материал  для ладошки.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Берем шаблон ладошки приклеиваем  на материал.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Вырезаем ладошку  из материала.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Приклеиваем готовую ладошку  на жесткий картон  клеем ПВА 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Даём ладошке высохнуть.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142984"/>
            <a:ext cx="7429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Игры с «Тактильными ладошками»</a:t>
            </a:r>
          </a:p>
          <a:p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 «Волшебный мешочек». 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«Левая» и «правая». 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 Лото « Ладошка к ладошке»–  по цвету, или по составу материала, или по фактуре.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 «Ладошка»-рассказ (цвет, материал, фактура)</a:t>
            </a:r>
          </a:p>
          <a:p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pPr algn="ctr"/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1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69188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Раздайте все хорошее другим,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этого не станете беднее.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Все, что отдал, считается твоим,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Рука дающего, поверьте, не скудеет</a:t>
            </a:r>
            <a:r>
              <a:rPr lang="ru-RU" dirty="0">
                <a:solidFill>
                  <a:srgbClr val="FF0000"/>
                </a:solidFill>
                <a:effectLst/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93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302</TotalTime>
  <Words>76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МОУ «Начальная школа-детский сад № 85»    мастер-класс  «Тактильные ладошки для детей своими руками»  и применение в сенсорном тренинге 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Раздайте все хорошее другим, От этого не станете беднее. Все, что отдал, считается твоим, Рука дающего, поверьте, не скудеет.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все сладкое-полезно, Не всё горькое –вредно? </dc:title>
  <dc:creator>user</dc:creator>
  <cp:lastModifiedBy>shkol</cp:lastModifiedBy>
  <cp:revision>27</cp:revision>
  <cp:lastPrinted>2021-12-09T05:59:14Z</cp:lastPrinted>
  <dcterms:created xsi:type="dcterms:W3CDTF">2021-11-30T18:18:08Z</dcterms:created>
  <dcterms:modified xsi:type="dcterms:W3CDTF">2021-12-09T07:18:32Z</dcterms:modified>
</cp:coreProperties>
</file>