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61" r:id="rId6"/>
    <p:sldId id="259" r:id="rId7"/>
    <p:sldId id="278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66" r:id="rId18"/>
    <p:sldId id="267" r:id="rId19"/>
    <p:sldId id="268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4644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 Межрегиональная Ярмарка социально-педагогических инноваций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4644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рамках Года педагога и наставника в РФ)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«Мастер-класс по изготовлению сенсорной игрушки в работе с детьми ОВЗ»</a:t>
            </a: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Назарова Ольга Константиновна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МОУ «Начальная школа-детский сад №85»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852446"/>
            <a:ext cx="5880928" cy="5140367"/>
          </a:xfrm>
        </p:spPr>
      </p:pic>
    </p:spTree>
    <p:extLst>
      <p:ext uri="{BB962C8B-B14F-4D97-AF65-F5344CB8AC3E}">
        <p14:creationId xmlns:p14="http://schemas.microsoft.com/office/powerpoint/2010/main" val="156884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6490758" cy="4868069"/>
          </a:xfrm>
        </p:spPr>
      </p:pic>
    </p:spTree>
    <p:extLst>
      <p:ext uri="{BB962C8B-B14F-4D97-AF65-F5344CB8AC3E}">
        <p14:creationId xmlns:p14="http://schemas.microsoft.com/office/powerpoint/2010/main" val="383915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4487540" cy="5983388"/>
          </a:xfrm>
        </p:spPr>
      </p:pic>
    </p:spTree>
    <p:extLst>
      <p:ext uri="{BB962C8B-B14F-4D97-AF65-F5344CB8AC3E}">
        <p14:creationId xmlns:p14="http://schemas.microsoft.com/office/powerpoint/2010/main" val="178810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07" y="1196752"/>
            <a:ext cx="7180793" cy="4796061"/>
          </a:xfrm>
        </p:spPr>
      </p:pic>
    </p:spTree>
    <p:extLst>
      <p:ext uri="{BB962C8B-B14F-4D97-AF65-F5344CB8AC3E}">
        <p14:creationId xmlns:p14="http://schemas.microsoft.com/office/powerpoint/2010/main" val="30321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1036"/>
            <a:ext cx="7782503" cy="4458124"/>
          </a:xfrm>
        </p:spPr>
      </p:pic>
    </p:spTree>
    <p:extLst>
      <p:ext uri="{BB962C8B-B14F-4D97-AF65-F5344CB8AC3E}">
        <p14:creationId xmlns:p14="http://schemas.microsoft.com/office/powerpoint/2010/main" val="86069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6061590" cy="50662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4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7450307" cy="42218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6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4127500" cy="55033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9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970811" cy="52281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4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72"/>
            <a:ext cx="4415532" cy="58873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ребенка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развитие его восприятия и формирования представлений о важнейших свойствах предметов, их форме, цвете, величине, положение в пространстве, а также запахе и вкусе.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сенсорного воспитания состоит в том,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оно: является основой для интеллектуального развития и развивает наблюдательность; позитивно влияет на эстетическое чувство и является основой для развития воображения; развивает внимание и дает ребенку возможность овладеть новыми способами предметно-познавательной деятельности; обеспечивает усвоение сенсорных эталонов, влияет на развитие зрительной, слуховой, моторной, образной и др. видов памяти.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роль в развитие сенсорных способностей детей с ограниченными возможностями здоровья отводиться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  на чувственное познание предметов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ребенок практически все в этом мире познает через различные органы чувств.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4055492" cy="54073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24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134072" y="836712"/>
            <a:ext cx="6563072" cy="5155977"/>
          </a:xfrm>
        </p:spPr>
        <p:txBody>
          <a:bodyPr/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сенсорной игрушки «Бабочка Дуся»</a:t>
            </a:r>
          </a:p>
          <a:p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-закрепление цвета, тактильно восприятия.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формирование пространственного восприятия и пространственных представлений.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развитие речи.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0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476672"/>
            <a:ext cx="8229600" cy="540060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 сенсорной игрушки для детей с ТНР: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Обеспечивать накопление представлений у детей с ограниченными возможностями здоровья 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форме,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цвете,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 величине предметов,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-их свойствах, которые составляют фундамент общего умственного развития ребенка и являются условием успешного овладения любой практической деятельностью.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Воспитывать познавательный интерес, любознательность;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установлении сходства и различия между предметами;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рук;</a:t>
            </a:r>
          </a:p>
        </p:txBody>
      </p:sp>
    </p:spTree>
    <p:extLst>
      <p:ext uri="{BB962C8B-B14F-4D97-AF65-F5344CB8AC3E}">
        <p14:creationId xmlns:p14="http://schemas.microsoft.com/office/powerpoint/2010/main" val="42769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404664"/>
            <a:ext cx="8229600" cy="3384376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сенсорным игрушкам  для детей с ОВЗ :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возрасту ребенка;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Подбор материала с постепенным усложнением;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Связь содержания с системой знаний ребенка;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Учет структуры дефекта;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Соответствие коррекционной цели занятия;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Использование ярких, озвученных игрушек 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Соответствие игрушек и пособий гигиеническим требованиям.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53" y="2065056"/>
            <a:ext cx="1722581" cy="129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67" y="3356992"/>
            <a:ext cx="2469546" cy="1852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3072"/>
            <a:ext cx="2772341" cy="20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052736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сенсорных игрушек разнообразен 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-игрушки на закрепление цвета.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-игрушки  для тактильно-двигательного восприятия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-игрушки на формирование пространственного восприятия и пространственных представлений.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-игрушки на регуляцию мышечного тонуса.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-игрушки на развитие фонематического слуха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98078"/>
            <a:ext cx="2366442" cy="3142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80" y="3573016"/>
            <a:ext cx="211223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563888" cy="1069514"/>
          </a:xfrm>
        </p:spPr>
        <p:txBody>
          <a:bodyPr/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Чудесный мешочек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55" y="1461770"/>
            <a:ext cx="2100860" cy="1575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92020"/>
            <a:ext cx="3324992" cy="4433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96" y="3802732"/>
            <a:ext cx="3630149" cy="2722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66" y="260648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6563072" cy="460648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«Мастер-класс по изготовлению тактильной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сенсорной </a:t>
            </a:r>
          </a:p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работе с детьми ОВЗ»</a:t>
            </a:r>
          </a:p>
          <a:p>
            <a:pPr algn="r"/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5"/>
          <a:stretch/>
        </p:blipFill>
        <p:spPr>
          <a:xfrm>
            <a:off x="5177284" y="2204864"/>
            <a:ext cx="3541960" cy="3921908"/>
          </a:xfrm>
        </p:spPr>
      </p:pic>
      <p:sp>
        <p:nvSpPr>
          <p:cNvPr id="7" name="TextBox 6"/>
          <p:cNvSpPr txBox="1"/>
          <p:nvPr/>
        </p:nvSpPr>
        <p:spPr>
          <a:xfrm>
            <a:off x="1850841" y="368898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Дуся</a:t>
            </a:r>
          </a:p>
        </p:txBody>
      </p:sp>
    </p:spTree>
    <p:extLst>
      <p:ext uri="{BB962C8B-B14F-4D97-AF65-F5344CB8AC3E}">
        <p14:creationId xmlns:p14="http://schemas.microsoft.com/office/powerpoint/2010/main" val="19274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32656"/>
            <a:ext cx="6563072" cy="4606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изготовлению бабочки Дуси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873520"/>
            <a:ext cx="4248472" cy="5664631"/>
          </a:xfrm>
        </p:spPr>
      </p:pic>
    </p:spTree>
    <p:extLst>
      <p:ext uri="{BB962C8B-B14F-4D97-AF65-F5344CB8AC3E}">
        <p14:creationId xmlns:p14="http://schemas.microsoft.com/office/powerpoint/2010/main" val="82411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97457"/>
            <a:ext cx="4271516" cy="5695356"/>
          </a:xfrm>
        </p:spPr>
      </p:pic>
    </p:spTree>
    <p:extLst>
      <p:ext uri="{BB962C8B-B14F-4D97-AF65-F5344CB8AC3E}">
        <p14:creationId xmlns:p14="http://schemas.microsoft.com/office/powerpoint/2010/main" val="423147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304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XV Межрегиональная Ярмарка социально-педагогических инноваций  (в рамках Года педагога и наставника в РФ)</vt:lpstr>
      <vt:lpstr>Презентация PowerPoint</vt:lpstr>
      <vt:lpstr>Презентация PowerPoint</vt:lpstr>
      <vt:lpstr>Презентация PowerPoint</vt:lpstr>
      <vt:lpstr>Презентация PowerPoint</vt:lpstr>
      <vt:lpstr>Чудесный мешочек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48</cp:revision>
  <dcterms:created xsi:type="dcterms:W3CDTF">2014-04-01T16:35:38Z</dcterms:created>
  <dcterms:modified xsi:type="dcterms:W3CDTF">2023-11-12T13:06:12Z</dcterms:modified>
</cp:coreProperties>
</file>