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2" r:id="rId8"/>
    <p:sldId id="265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51" d="100"/>
          <a:sy n="51" d="100"/>
        </p:scale>
        <p:origin x="-82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Фото обои летающий слоник, эмоции, воздушный шар, в облаках, звездное небо, Красивые для рабочего стол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" y="30630"/>
            <a:ext cx="9144000" cy="683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283" y="1484784"/>
            <a:ext cx="8640960" cy="1752600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Георгиевская ленточка</a:t>
            </a:r>
            <a:endParaRPr lang="ru-RU" sz="5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290774"/>
            <a:ext cx="600824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Подготовила воспитатель </a:t>
            </a:r>
          </a:p>
          <a:p>
            <a:pPr algn="ctr"/>
            <a:r>
              <a:rPr lang="ru-RU" sz="4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Назарова О.К.</a:t>
            </a:r>
            <a:endParaRPr lang="ru-RU" sz="4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251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обедный концерт 9 мая групп Von G.O.K. и Антидот - фото Jooy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61" y="0"/>
            <a:ext cx="40808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Открытки, анимация, картинки - С днем святого Георгия Победоносца - К религиозным праздника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034988"/>
            <a:ext cx="4788024" cy="47880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65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8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Герб </a:t>
            </a:r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осквы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Победный концерт 9 мая групп Von G.O.K. и Антидот - фото Jooy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8" y="-35584"/>
            <a:ext cx="2808312" cy="684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МЕГАФЛАГ Законы Закон о гербе Москв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916832"/>
            <a:ext cx="3296394" cy="414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62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бедный концерт 9 мая групп Von G.O.K. и Антидот - фото Jooy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8" y="-35584"/>
            <a:ext cx="2808312" cy="411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38610" y="-14647"/>
            <a:ext cx="6305390" cy="51718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Георгиевскую ленточка-</a:t>
            </a:r>
          </a:p>
          <a:p>
            <a:pPr marL="0" indent="0">
              <a:buNone/>
            </a:pP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Желто-черная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расцветка ленты обозначала черный цвет- порох, а желтый цвет – огонь и  украсила многие солдатские и современные российские наградные медали и знаки  за  воинскую доблесть.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Picture 4" descr="Георгиевские ленточки в Лондоне - ИнтерНовости.Р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36882"/>
            <a:ext cx="3031894" cy="303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Обои для рабочего стола - Букет розовых тюльпанов и георгиевская ленточка. . 2560x16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43" y="4005064"/>
            <a:ext cx="4378087" cy="27363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04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обедный концерт 9 мая групп Von G.O.K. и Антидот - фото Jooy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27033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9872" y="224821"/>
            <a:ext cx="4978896" cy="18287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Георгиевский крест</a:t>
            </a:r>
            <a:endParaRPr lang="ru-RU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Плейкаст &quot;&amp;@&quot;*С Днём Георгиевского крес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010" y="2996952"/>
            <a:ext cx="6125487" cy="313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69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Победный концерт 9 мая групп Von G.O.K. и Антидот - фото Jooy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064"/>
            <a:ext cx="2787255" cy="671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9872" y="198646"/>
            <a:ext cx="4906888" cy="3086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Орден Славы трёх степеней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-был учреждён 8 ноября 1943г.</a:t>
            </a:r>
          </a:p>
          <a:p>
            <a:pPr marL="0" indent="0" algn="ctr">
              <a:buNone/>
            </a:pPr>
            <a:endParaRPr lang="ru-RU" sz="4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В интересах - категория истор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17033"/>
            <a:ext cx="3403898" cy="24517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57464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9080" y="262828"/>
            <a:ext cx="5792041" cy="6250706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канун празднования Дня Победы каждый человек надевает себе на одежду, руку, сумку или антенну автомобиля 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Георгиевскую ленточку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знак памяти о героическом прошлом, выражая уважение к победителям, отдавая дань памяти павшим на поле боя, благодарность людям, защищавшим наше Отечество. Надевая  ленту, мы говорим «Мы помним! Мы гордимся!»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Победный концерт 9 мая групп Von G.O.K. и Антидот - фото Jooy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95"/>
            <a:ext cx="2787255" cy="670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82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0704" y="51619"/>
            <a:ext cx="6305338" cy="6411962"/>
          </a:xfrm>
        </p:spPr>
        <p:txBody>
          <a:bodyPr>
            <a:noAutofit/>
          </a:bodyPr>
          <a:lstStyle/>
          <a:p>
            <a:r>
              <a:rPr lang="ru-RU" sz="2000" b="1" i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ГЕОРГИЕВСКАЯ ЛЕНТА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Георгиевская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лента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– и порох, и огонь,</a:t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И горечь слёз, и радость от победы.</a:t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Не просто гордый символ, а шёлковый погон,</a:t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За добрый мир, что нам добыли деды.</a:t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Георгиевская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лента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– как выживший цветок,</a:t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Что видел злом загубленное детство,</a:t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Сожжённые селенья, руин смертельный смог...</a:t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Не просто символ – памяти наследство.</a:t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Георгиевская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лента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– двух цвет простых полос – </a:t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На фронтовых дорогах кровь и пламя,</a:t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И жизней эшелоны, ушедших под откос...</a:t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И злом исполосованное знамя.</a:t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Георгиевская лента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– и порох, и огонь –</a:t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И скорбь души, и солнце жизни новой.</a:t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Узор двухцветных линий – истории ладонь,</a:t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Судьбы орнамент... Памятное слово.</a:t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pic>
        <p:nvPicPr>
          <p:cNvPr id="3" name="Picture 2" descr="Победный концерт 9 мая групп Von G.O.K. и Антидот - фото Jooy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" y="10826"/>
            <a:ext cx="2381462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44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бедный концерт 9 мая групп Von G.O.K. и Антидот - фото Jooy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872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Георгиевская ленточ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32656"/>
            <a:ext cx="5877271" cy="5877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56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89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канун празднования Дня Победы каждый человек надевает себе на одежду, руку, сумку или антенну автомобиля Георгиевскую ленточку в знак памяти о героическом прошлом, выражая уважение к победителям, отдавая дань памяти павшим на поле боя, благодарность людям, защищавшим наше Отечество. Надевая  ленту, мы говорим «Мы помним! Мы гордимся!»  </vt:lpstr>
      <vt:lpstr>ГЕОРГИЕВСКАЯ ЛЕНТА Георгиевская лента – и порох, и огонь, И горечь слёз, и радость от победы. Не просто гордый символ, а шёлковый погон, За добрый мир, что нам добыли деды.  Георгиевская лента – как выживший цветок, Что видел злом загубленное детство, Сожжённые селенья, руин смертельный смог... Не просто символ – памяти наследство.  Георгиевская лента – двух цвет простых полос –  На фронтовых дорогах кровь и пламя, И жизней эшелоны, ушедших под откос... И злом исполосованное знамя.  Георгиевская лента – и порох, и огонь – И скорбь души, и солнце жизни новой. Узор двухцветных линий – истории ладонь, Судьбы орнамент... Памятное слово.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2015-04-28T17:16:11Z</dcterms:created>
  <dcterms:modified xsi:type="dcterms:W3CDTF">2016-12-05T18:57:29Z</dcterms:modified>
</cp:coreProperties>
</file>