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12E52C-E1D8-4CA1-BC4B-2A73153C3B16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58784A-FB4E-4BA6-BC42-2DD5650578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yarschkind085@yandex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-sad85.edu.ya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муниципального общеобразовательного учреждения 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«Начальная школа – детский сад № 85»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517232"/>
            <a:ext cx="8291264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Ярославль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6886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05664" cy="165618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муниципального общеобразовательного учреждения «Начальная школа – детский сад № 85» (далее – ООП ДО) – это программный документ, на основании которого осуществляется управление и обеспечение качества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1475656" cy="215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208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реализации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ООП ДО – обеспечение выполнения требований ФГОС ДО, проектирование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24944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Достижение поставленной цели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разработке и реализации ООП ДО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предусматривает решение задач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охрана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создание благоприятных условий развития детей в соответствии с их возрастными и индивидуальными особенностями, развитие способностей и творческого потенциала каждого ребенка как субъекта отношений с другими детьми, взрослыми и миром;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формирование социокультурной среды, соответствующей возрастным и индивидуальным особенностям детей;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–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дошкольного общего и начального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общего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3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Целевые ориентиры ООП ДО выступают основаниями преемственности дошкольного и начального общего образования. При соблюдении требований к условиям реализации ООП ДО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Планируемые результаты освоения ООП ДО  представлены по четырём основным позициям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67133"/>
              </p:ext>
            </p:extLst>
          </p:nvPr>
        </p:nvGraphicFramePr>
        <p:xfrm>
          <a:off x="457200" y="1574215"/>
          <a:ext cx="8229600" cy="4447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073"/>
                <a:gridCol w="4123527"/>
              </a:tblGrid>
              <a:tr h="1710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 специфических детских видов деятельности (игровой, поисково- исследовательской, продуктивной) на уровне самостоятельности; динамика в формировании интегративных качеств личности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активного участия в образовательной деятельности детского сада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24" marR="57124" marT="0" marB="0"/>
                </a:tc>
              </a:tr>
              <a:tr h="2736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профессиональной компетентности педагогов в реализации комплексно - тематического планирования;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конструирование интеграции деятельности специалистов МОУ школ а- детский сад № 85; широкое ориентирование педагогов в культурно- образовательном пространстве.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методического комплекса по основным направлениям развития дошкольников (литература, сценарии планирования, комплексно-тематические планы, проекты и др.)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активной развивающей среды, направленной на самореализацию ребёнка в специфических для дошкольного возраста видах деятельности.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124" marR="571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1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f37c282604eeb91edc735f2d73157b05&amp;n=33&amp;h=215&amp;w=3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0-tub-ru.yandex.net/i?id=f37c282604eeb91edc735f2d73157b05&amp;n=33&amp;h=215&amp;w=30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im0-tub-ru.yandex.net/i?id=f37c282604eeb91edc735f2d73157b05&amp;n=33&amp;h=215&amp;w=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10124"/>
            <a:ext cx="349188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63459"/>
              </p:ext>
            </p:extLst>
          </p:nvPr>
        </p:nvGraphicFramePr>
        <p:xfrm>
          <a:off x="251520" y="3429000"/>
          <a:ext cx="36004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«Художественно- эстетическое развитие»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06103"/>
              </p:ext>
            </p:extLst>
          </p:nvPr>
        </p:nvGraphicFramePr>
        <p:xfrm>
          <a:off x="310431" y="1196752"/>
          <a:ext cx="3541489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4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«Социально- коммуникативное развитие»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95275"/>
              </p:ext>
            </p:extLst>
          </p:nvPr>
        </p:nvGraphicFramePr>
        <p:xfrm>
          <a:off x="307975" y="2852936"/>
          <a:ext cx="3543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94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«Речевое развитие»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78640"/>
              </p:ext>
            </p:extLst>
          </p:nvPr>
        </p:nvGraphicFramePr>
        <p:xfrm>
          <a:off x="307975" y="2060848"/>
          <a:ext cx="3543945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94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«Познавательное развитие»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860"/>
              </p:ext>
            </p:extLst>
          </p:nvPr>
        </p:nvGraphicFramePr>
        <p:xfrm>
          <a:off x="307976" y="160338"/>
          <a:ext cx="8465406" cy="74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5406"/>
              </a:tblGrid>
              <a:tr h="7483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 образовательной деятельности в соответствии с направлениями развития ребёнка ( образовательными областями)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3961"/>
              </p:ext>
            </p:extLst>
          </p:nvPr>
        </p:nvGraphicFramePr>
        <p:xfrm>
          <a:off x="307975" y="4365103"/>
          <a:ext cx="3543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94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«Физическое развитие»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6894"/>
              </p:ext>
            </p:extLst>
          </p:nvPr>
        </p:nvGraphicFramePr>
        <p:xfrm>
          <a:off x="4099706" y="1196752"/>
          <a:ext cx="4720765" cy="504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20765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игровой деятельности детей. Формирование основ безопасного поведения. Трудовое воспитание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61310"/>
              </p:ext>
            </p:extLst>
          </p:nvPr>
        </p:nvGraphicFramePr>
        <p:xfrm>
          <a:off x="4134036" y="1916832"/>
          <a:ext cx="4686436" cy="864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6436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мышления, памяти, внимания через различные виды деятельности. Развитие любознательности, познавательной мотивации, воображения и творческой активности. Экспериментирование с природным материалом.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21179"/>
              </p:ext>
            </p:extLst>
          </p:nvPr>
        </p:nvGraphicFramePr>
        <p:xfrm>
          <a:off x="4152244" y="2924944"/>
          <a:ext cx="4668228" cy="6480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6822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 словаря, воспитание звуковой культуры речи, формирование грамматического строя, развитие связной речи, воспитание любви и интереса к художественному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слову.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21631"/>
              </p:ext>
            </p:extLst>
          </p:nvPr>
        </p:nvGraphicFramePr>
        <p:xfrm>
          <a:off x="4139952" y="3645024"/>
          <a:ext cx="4697215" cy="9490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97215"/>
              </a:tblGrid>
              <a:tr h="9490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эстетического восприятия мира  природы и социального мира, развитие музыкальности и творчества, развитие художественно-изобразительной деятельности и детского конструирования.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12354"/>
              </p:ext>
            </p:extLst>
          </p:nvPr>
        </p:nvGraphicFramePr>
        <p:xfrm>
          <a:off x="1259632" y="4869160"/>
          <a:ext cx="4968552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68552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детьми опыта в двигательной деятельности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связанной с выполнением упражнений и направленной на развитие координации и гибкости ,способствующей правильному формированию опорно- двигательной системы организма, развитию равновесия, координации движений, крупной и мелкой моторики. Становление ценностей здорового образа жизни, овладение его элементарными нормами и правилами.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3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dou183.ucoz.ru/detskij_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7755"/>
            <a:ext cx="907300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43451"/>
              </p:ext>
            </p:extLst>
          </p:nvPr>
        </p:nvGraphicFramePr>
        <p:xfrm>
          <a:off x="755576" y="44624"/>
          <a:ext cx="7704856" cy="7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78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детской деятельности, позволяющие реализовать содержание образовательных областей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64437"/>
              </p:ext>
            </p:extLst>
          </p:nvPr>
        </p:nvGraphicFramePr>
        <p:xfrm>
          <a:off x="395536" y="2780928"/>
          <a:ext cx="19442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Ранний возраст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47806"/>
              </p:ext>
            </p:extLst>
          </p:nvPr>
        </p:nvGraphicFramePr>
        <p:xfrm>
          <a:off x="2915816" y="2780928"/>
          <a:ext cx="597666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Младший дошкольный возраст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93318"/>
              </p:ext>
            </p:extLst>
          </p:nvPr>
        </p:nvGraphicFramePr>
        <p:xfrm>
          <a:off x="395536" y="3356992"/>
          <a:ext cx="201622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19442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-предметная деятельность;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-игра;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-общение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-восприятие;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-двигательная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активность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72728"/>
              </p:ext>
            </p:extLst>
          </p:nvPr>
        </p:nvGraphicFramePr>
        <p:xfrm>
          <a:off x="2915816" y="3356992"/>
          <a:ext cx="237626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61334"/>
              </p:ext>
            </p:extLst>
          </p:nvPr>
        </p:nvGraphicFramePr>
        <p:xfrm>
          <a:off x="5580112" y="3284984"/>
          <a:ext cx="33123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Познавательно-исследовательская деятельность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82440"/>
              </p:ext>
            </p:extLst>
          </p:nvPr>
        </p:nvGraphicFramePr>
        <p:xfrm>
          <a:off x="2915816" y="4046200"/>
          <a:ext cx="23999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( восприятие) художественной литературы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11260"/>
              </p:ext>
            </p:extLst>
          </p:nvPr>
        </p:nvGraphicFramePr>
        <p:xfrm>
          <a:off x="5580112" y="4005064"/>
          <a:ext cx="3312368" cy="58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Двигательная деятельность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53601"/>
              </p:ext>
            </p:extLst>
          </p:nvPr>
        </p:nvGraphicFramePr>
        <p:xfrm>
          <a:off x="2915816" y="5661248"/>
          <a:ext cx="237626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 деятельность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06123"/>
              </p:ext>
            </p:extLst>
          </p:nvPr>
        </p:nvGraphicFramePr>
        <p:xfrm>
          <a:off x="2915816" y="5013176"/>
          <a:ext cx="237626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Коммуникативная деятельность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34419"/>
              </p:ext>
            </p:extLst>
          </p:nvPr>
        </p:nvGraphicFramePr>
        <p:xfrm>
          <a:off x="5580112" y="4725144"/>
          <a:ext cx="33123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 – художественная деятельность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84228"/>
              </p:ext>
            </p:extLst>
          </p:nvPr>
        </p:nvGraphicFramePr>
        <p:xfrm>
          <a:off x="5580112" y="5445224"/>
          <a:ext cx="33123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98549"/>
              </p:ext>
            </p:extLst>
          </p:nvPr>
        </p:nvGraphicFramePr>
        <p:xfrm>
          <a:off x="5580112" y="6021288"/>
          <a:ext cx="331236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2.bp.blogspot.com/-vFXgPkYrvwo/V1W_0sy7qlI/AAAAAAAABK8/H87mEb0NKFwingUpBue2C4g5xc0P3zfVQCLcB/s1600/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3" y="0"/>
            <a:ext cx="916581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35213"/>
              </p:ext>
            </p:extLst>
          </p:nvPr>
        </p:nvGraphicFramePr>
        <p:xfrm>
          <a:off x="611560" y="548680"/>
          <a:ext cx="792088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Дополнительным направлением деятельности детского сада является реализация рабочей программы коррекционно – развивающей работы учителя – логопеда в группах комбинированной направленности  для детей с тяжелыми нарушениями речи (ОНР),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3943"/>
              </p:ext>
            </p:extLst>
          </p:nvPr>
        </p:nvGraphicFramePr>
        <p:xfrm>
          <a:off x="545865" y="2097751"/>
          <a:ext cx="4602199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21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дошкольного возраста от 3 до 7 лет.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13902"/>
              </p:ext>
            </p:extLst>
          </p:nvPr>
        </p:nvGraphicFramePr>
        <p:xfrm>
          <a:off x="576990" y="2753216"/>
          <a:ext cx="7091354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91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является компонентом в реализации ООП ДО МОУ школа – детский сад №85 и представляет коррекционно – развивающую систему, обеспечивающую формирование коммуникативных способностей, речевого развития ребёнка дошкольного возраста с речевой патологией, его социализацию в коллективе сверстников.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3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oombob.ru/img/picture/Apr/26/12cbbc1b437db8b645f0036d6f22cf0c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"/>
            <a:ext cx="9180512" cy="69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717032"/>
            <a:ext cx="5040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85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58678"/>
              </p:ext>
            </p:extLst>
          </p:nvPr>
        </p:nvGraphicFramePr>
        <p:xfrm>
          <a:off x="2915815" y="404664"/>
          <a:ext cx="6120680" cy="38884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120680"/>
              </a:tblGrid>
              <a:tr h="3888432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Название: муниципальное общеобразовательное учреждение «Начальная школа – детский сад № 85» 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Учредитель: департамент образования мэрии города Ярославля  Форма собственности: муниципальная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основания постройки:1982г. год реорганизации:2013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Юридический, фактический адрес: 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150032, г. Ярославль, пос. Прибрежный, дом 18а,  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150032, г. Ярославль, пос. Прибрежный, дом 31, 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телефон 46-88-51</a:t>
                      </a: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Телефон: 8(4852) 46-88-51 </a:t>
                      </a:r>
                      <a:r>
                        <a:rPr kumimoji="0" lang="en-US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600" u="sng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yarschkind085@yandex.ru</a:t>
                      </a:r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Официальный сайт в сети интернет: </a:t>
                      </a:r>
                      <a:r>
                        <a:rPr kumimoji="0" lang="ru-RU" sz="1600" u="sng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sch-sad85.edu.yar.ru</a:t>
                      </a:r>
                      <a:endParaRPr kumimoji="0" lang="ru-RU" sz="16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групп:  6  Возрастная категория детей: с 1,5 до 7 лет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кандидат педагогических наук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Морозова Татьяна Анатольевна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861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Основная образовательная программа дошкольного образования муниципального общеобразовательного учреждения  «Начальная школа – детский сад № 85»</vt:lpstr>
      <vt:lpstr>Основная образовательная программа дошкольного образования муниципального общеобразовательного учреждения «Начальная школа – детский сад № 85» (далее – ООП ДО) – это программный документ, на основании которого осуществляется управление и обеспечение качества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BOOS</dc:creator>
  <cp:lastModifiedBy>BOOS</cp:lastModifiedBy>
  <cp:revision>17</cp:revision>
  <dcterms:created xsi:type="dcterms:W3CDTF">2017-05-22T07:43:58Z</dcterms:created>
  <dcterms:modified xsi:type="dcterms:W3CDTF">2017-05-22T10:41:21Z</dcterms:modified>
</cp:coreProperties>
</file>